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9" r:id="rId4"/>
    <p:sldId id="262" r:id="rId5"/>
    <p:sldId id="263" r:id="rId6"/>
    <p:sldId id="265" r:id="rId7"/>
    <p:sldId id="260" r:id="rId8"/>
    <p:sldId id="261" r:id="rId9"/>
    <p:sldId id="267" r:id="rId10"/>
    <p:sldId id="268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D67"/>
    <a:srgbClr val="FFFFFF"/>
    <a:srgbClr val="394162"/>
    <a:srgbClr val="08267A"/>
    <a:srgbClr val="BFA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9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38C50F-C8FB-4378-A212-B8F941823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2C03F0F-AAD4-4174-91DF-2134FE7F7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2297C1-5B58-415F-9117-229D03824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13A-05B6-40A7-B55E-6AD0228F767B}" type="datetimeFigureOut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3B96D7-6AA2-4E38-B113-D9FA4474E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B49FFD-826E-4719-8C83-8371D822C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E746-61E5-4417-8579-BE68F4CD6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49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90DF43-BCBC-4B65-B2A1-5E20E025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BAAEDA3-C1AF-4FD5-9EBB-1E6C1D91B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9A4904-B0D5-4EBE-A131-0753AE6E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13A-05B6-40A7-B55E-6AD0228F767B}" type="datetimeFigureOut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7AD753-0621-4A46-8799-94BCF021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9D318C-B477-438D-80F0-963DD807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E746-61E5-4417-8579-BE68F4CD6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23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58C74EB-E568-40B6-A424-C0FC570D6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9C735A5-4541-4398-9E4D-23195CB7A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005872-7B4D-43D4-B34C-B005220D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13A-05B6-40A7-B55E-6AD0228F767B}" type="datetimeFigureOut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99D10D-D1D9-4954-85D8-70B2C6E8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5D7871-CAB7-438C-8EFC-9FE0D281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E746-61E5-4417-8579-BE68F4CD6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40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B2E65-532A-4B2F-8917-C842CD04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C04919-0DCE-4B4C-ACEE-C70F1C099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89AAFF-8D10-4E0C-BC20-795FD9A7A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13A-05B6-40A7-B55E-6AD0228F767B}" type="datetimeFigureOut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C8798E-A3A2-4AEC-A9B7-0782C51D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B4AC10-8F1F-4F35-814B-5083FD72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E746-61E5-4417-8579-BE68F4CD6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42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19E498-05EF-4C7B-98D9-FE4D4012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12F631-800D-4B54-A479-A18B60CE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DB975E-7097-49A2-9928-AEC7C1171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13A-05B6-40A7-B55E-6AD0228F767B}" type="datetimeFigureOut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2ABC30-A624-466D-B7EA-6275BB59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5420EF-1F0A-4F29-A6FD-C21C4C33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E746-61E5-4417-8579-BE68F4CD6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67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BF8427-A051-4B79-951C-EC767BE5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CF56A7-66A7-466E-B2D2-14FE0DA8E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588EAD0-A738-4E28-84A5-9F0865D47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BF9DEDD-D11E-4FBA-9E55-058AABAE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13A-05B6-40A7-B55E-6AD0228F767B}" type="datetimeFigureOut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D3CB50D-D649-4B5A-8F70-1ACA1C37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E0DD3CD-A633-464C-A3A8-3032194C3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E746-61E5-4417-8579-BE68F4CD6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32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522DFC-2B68-4511-B65A-E90CD2475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A3472D6-DE30-406E-B1A5-777BCDDE8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B3626AC-23D6-4383-9435-8BA002488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D7C0F8A-5BD7-4034-B328-4B60C35EB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44E9801-3504-48D4-BAFA-679EEE8E5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265F1A7-AAED-4746-96C5-F54643DA4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13A-05B6-40A7-B55E-6AD0228F767B}" type="datetimeFigureOut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C6BE17D-A25E-451F-8CD0-7F232E5E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56680C9-6A92-4DA3-A1DA-46029727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E746-61E5-4417-8579-BE68F4CD6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16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277F27-778A-49AF-A588-777F7E33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58E43B7-75B4-4F5D-89FD-9B9EB469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13A-05B6-40A7-B55E-6AD0228F767B}" type="datetimeFigureOut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529AE22-03AE-48B7-9BDC-26BD8543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3909962-B584-460B-A36E-835AFDD6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E746-61E5-4417-8579-BE68F4CD6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9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4DDEB2D-443F-4CCD-94CF-BA7390BE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13A-05B6-40A7-B55E-6AD0228F767B}" type="datetimeFigureOut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CE5EFF2-3E16-41B7-A752-294B523F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A6070D6-5136-4982-ABDA-C2DFD02D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E746-61E5-4417-8579-BE68F4CD646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A53BBA3-4FB6-4829-9A7A-2D6A88BA13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388" y="83665"/>
            <a:ext cx="668264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8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931FAB-5E5B-4431-9DD4-2DC84498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BFCF0C-94DF-4395-8925-B04E1EFE0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4B96258-0234-4DF3-B9CB-02D35CBD5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F0E7A54-96E1-4DAF-8CBE-78C3CC87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13A-05B6-40A7-B55E-6AD0228F767B}" type="datetimeFigureOut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5030A74-EA93-4643-9AB6-A4D77599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8CB6AC-D3EC-46F6-A2E0-092D192A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E746-61E5-4417-8579-BE68F4CD6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7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C36AB-AAEE-480A-9E4B-177D94B3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EBB5864-550A-46B0-8954-11CA218B5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FDB27EC-B13F-4A34-BBF1-B4C8533A6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219F38E-4407-44D6-A84E-06E91640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13A-05B6-40A7-B55E-6AD0228F767B}" type="datetimeFigureOut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05367AB-1843-49EE-A6F0-755A84AD7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F22C497-16FF-4126-982C-95E0C7C9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E746-61E5-4417-8579-BE68F4CD6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48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CE03FA6-3C11-4EEB-80D1-722E9B12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02E628-54C1-40EF-8829-26FF94779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0740ED-A4AD-498D-985A-FC46CF734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913A-05B6-40A7-B55E-6AD0228F767B}" type="datetimeFigureOut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265E885-EE07-444F-BC9D-9A7999DF8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ADED52-66DB-4CE5-A078-AC4699324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AE746-61E5-4417-8579-BE68F4CD6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0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1463304-8725-4274-83B6-09835EEE5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00" y="1776663"/>
            <a:ext cx="5040000" cy="2520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44EB53C-925C-4FA5-BA00-8997CC4588CE}"/>
              </a:ext>
            </a:extLst>
          </p:cNvPr>
          <p:cNvSpPr/>
          <p:nvPr/>
        </p:nvSpPr>
        <p:spPr>
          <a:xfrm>
            <a:off x="-129834" y="4160028"/>
            <a:ext cx="12428925" cy="1087475"/>
          </a:xfrm>
          <a:prstGeom prst="rect">
            <a:avLst/>
          </a:prstGeom>
          <a:noFill/>
          <a:ln w="12700">
            <a:solidFill>
              <a:srgbClr val="394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B76945B-1B51-44A5-97CD-7D7946EAA949}"/>
              </a:ext>
            </a:extLst>
          </p:cNvPr>
          <p:cNvSpPr/>
          <p:nvPr/>
        </p:nvSpPr>
        <p:spPr>
          <a:xfrm>
            <a:off x="0" y="4335226"/>
            <a:ext cx="12192000" cy="720000"/>
          </a:xfrm>
          <a:prstGeom prst="rect">
            <a:avLst/>
          </a:prstGeom>
          <a:solidFill>
            <a:srgbClr val="394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改版快速看</a:t>
            </a:r>
          </a:p>
        </p:txBody>
      </p:sp>
    </p:spTree>
    <p:extLst>
      <p:ext uri="{BB962C8B-B14F-4D97-AF65-F5344CB8AC3E}">
        <p14:creationId xmlns:p14="http://schemas.microsoft.com/office/powerpoint/2010/main" val="2864005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1463304-8725-4274-83B6-09835EEE5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00" y="1776663"/>
            <a:ext cx="5040000" cy="2520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44EB53C-925C-4FA5-BA00-8997CC4588CE}"/>
              </a:ext>
            </a:extLst>
          </p:cNvPr>
          <p:cNvSpPr/>
          <p:nvPr/>
        </p:nvSpPr>
        <p:spPr>
          <a:xfrm>
            <a:off x="-129834" y="4160028"/>
            <a:ext cx="12428925" cy="1087475"/>
          </a:xfrm>
          <a:prstGeom prst="rect">
            <a:avLst/>
          </a:prstGeom>
          <a:noFill/>
          <a:ln w="12700">
            <a:solidFill>
              <a:srgbClr val="394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B76945B-1B51-44A5-97CD-7D7946EAA949}"/>
              </a:ext>
            </a:extLst>
          </p:cNvPr>
          <p:cNvSpPr/>
          <p:nvPr/>
        </p:nvSpPr>
        <p:spPr>
          <a:xfrm>
            <a:off x="0" y="4335226"/>
            <a:ext cx="12192000" cy="720000"/>
          </a:xfrm>
          <a:prstGeom prst="rect">
            <a:avLst/>
          </a:prstGeom>
          <a:solidFill>
            <a:srgbClr val="394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198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448">
            <a:extLst>
              <a:ext uri="{FF2B5EF4-FFF2-40B4-BE49-F238E27FC236}">
                <a16:creationId xmlns:a16="http://schemas.microsoft.com/office/drawing/2014/main" id="{CB268E37-A871-484F-A5B0-66402FB1F2A8}"/>
              </a:ext>
            </a:extLst>
          </p:cNvPr>
          <p:cNvGrpSpPr>
            <a:grpSpLocks noChangeAspect="1"/>
          </p:cNvGrpSpPr>
          <p:nvPr/>
        </p:nvGrpSpPr>
        <p:grpSpPr>
          <a:xfrm>
            <a:off x="2942706" y="1364407"/>
            <a:ext cx="6306587" cy="5400000"/>
            <a:chOff x="1934025" y="1001650"/>
            <a:chExt cx="415300" cy="355600"/>
          </a:xfrm>
        </p:grpSpPr>
        <p:sp>
          <p:nvSpPr>
            <p:cNvPr id="3" name="Shape 449">
              <a:extLst>
                <a:ext uri="{FF2B5EF4-FFF2-40B4-BE49-F238E27FC236}">
                  <a16:creationId xmlns:a16="http://schemas.microsoft.com/office/drawing/2014/main" id="{4CCD614A-F75E-4860-BF58-63C61B406E06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2857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450">
              <a:extLst>
                <a:ext uri="{FF2B5EF4-FFF2-40B4-BE49-F238E27FC236}">
                  <a16:creationId xmlns:a16="http://schemas.microsoft.com/office/drawing/2014/main" id="{6BA1895B-DEBA-4A5D-B1C6-BAF3E79AC17D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2857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" name="Shape 451">
              <a:extLst>
                <a:ext uri="{FF2B5EF4-FFF2-40B4-BE49-F238E27FC236}">
                  <a16:creationId xmlns:a16="http://schemas.microsoft.com/office/drawing/2014/main" id="{C3B4066B-E3CF-4973-B680-2E62E0D8E8F5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452">
              <a:extLst>
                <a:ext uri="{FF2B5EF4-FFF2-40B4-BE49-F238E27FC236}">
                  <a16:creationId xmlns:a16="http://schemas.microsoft.com/office/drawing/2014/main" id="{B2050576-3E67-482F-9DEC-8BFCED325827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" name="Shape 426">
            <a:extLst>
              <a:ext uri="{FF2B5EF4-FFF2-40B4-BE49-F238E27FC236}">
                <a16:creationId xmlns:a16="http://schemas.microsoft.com/office/drawing/2014/main" id="{0CFEFDB3-2CD3-418E-9711-F8363B787AEB}"/>
              </a:ext>
            </a:extLst>
          </p:cNvPr>
          <p:cNvGrpSpPr>
            <a:grpSpLocks noChangeAspect="1"/>
          </p:cNvGrpSpPr>
          <p:nvPr/>
        </p:nvGrpSpPr>
        <p:grpSpPr>
          <a:xfrm>
            <a:off x="3799163" y="1954845"/>
            <a:ext cx="1440000" cy="1266199"/>
            <a:chOff x="1929775" y="320925"/>
            <a:chExt cx="423800" cy="372650"/>
          </a:xfrm>
        </p:grpSpPr>
        <p:sp>
          <p:nvSpPr>
            <p:cNvPr id="8" name="Shape 427">
              <a:extLst>
                <a:ext uri="{FF2B5EF4-FFF2-40B4-BE49-F238E27FC236}">
                  <a16:creationId xmlns:a16="http://schemas.microsoft.com/office/drawing/2014/main" id="{226437A1-4C2F-4B8B-B6C8-E516CC23759F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428">
              <a:extLst>
                <a:ext uri="{FF2B5EF4-FFF2-40B4-BE49-F238E27FC236}">
                  <a16:creationId xmlns:a16="http://schemas.microsoft.com/office/drawing/2014/main" id="{296A9FE0-1063-4401-AE1A-BAB3F891085E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429">
              <a:extLst>
                <a:ext uri="{FF2B5EF4-FFF2-40B4-BE49-F238E27FC236}">
                  <a16:creationId xmlns:a16="http://schemas.microsoft.com/office/drawing/2014/main" id="{6B312AC4-62C0-4B29-9442-7C588BA71F07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28575" cap="rnd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430">
              <a:extLst>
                <a:ext uri="{FF2B5EF4-FFF2-40B4-BE49-F238E27FC236}">
                  <a16:creationId xmlns:a16="http://schemas.microsoft.com/office/drawing/2014/main" id="{7228AB21-D757-46B3-BCC3-27C274F2372B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28575" cap="rnd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431">
              <a:extLst>
                <a:ext uri="{FF2B5EF4-FFF2-40B4-BE49-F238E27FC236}">
                  <a16:creationId xmlns:a16="http://schemas.microsoft.com/office/drawing/2014/main" id="{EAA01FA9-FC1A-441E-BC58-11C1A58A5AF7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28575" cap="rnd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Shape 561">
            <a:extLst>
              <a:ext uri="{FF2B5EF4-FFF2-40B4-BE49-F238E27FC236}">
                <a16:creationId xmlns:a16="http://schemas.microsoft.com/office/drawing/2014/main" id="{C039D45F-6612-457B-B965-0CD83DF2E77A}"/>
              </a:ext>
            </a:extLst>
          </p:cNvPr>
          <p:cNvSpPr>
            <a:spLocks noChangeAspect="1"/>
          </p:cNvSpPr>
          <p:nvPr/>
        </p:nvSpPr>
        <p:spPr>
          <a:xfrm>
            <a:off x="7409818" y="1933165"/>
            <a:ext cx="831225" cy="1440000"/>
          </a:xfrm>
          <a:custGeom>
            <a:avLst/>
            <a:gdLst/>
            <a:ahLst/>
            <a:cxnLst/>
            <a:rect l="0" t="0" r="0" b="0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28575" cap="rnd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569">
            <a:extLst>
              <a:ext uri="{FF2B5EF4-FFF2-40B4-BE49-F238E27FC236}">
                <a16:creationId xmlns:a16="http://schemas.microsoft.com/office/drawing/2014/main" id="{CB7BF006-4533-405D-BEF3-5CC5F4872362}"/>
              </a:ext>
            </a:extLst>
          </p:cNvPr>
          <p:cNvGrpSpPr>
            <a:grpSpLocks noChangeAspect="1"/>
          </p:cNvGrpSpPr>
          <p:nvPr/>
        </p:nvGrpSpPr>
        <p:grpSpPr>
          <a:xfrm>
            <a:off x="3799163" y="4023409"/>
            <a:ext cx="1440000" cy="1470184"/>
            <a:chOff x="3951850" y="2985350"/>
            <a:chExt cx="407950" cy="416500"/>
          </a:xfrm>
        </p:grpSpPr>
        <p:sp>
          <p:nvSpPr>
            <p:cNvPr id="15" name="Shape 570">
              <a:extLst>
                <a:ext uri="{FF2B5EF4-FFF2-40B4-BE49-F238E27FC236}">
                  <a16:creationId xmlns:a16="http://schemas.microsoft.com/office/drawing/2014/main" id="{3D3BB81B-41F1-4385-BA71-163884445DDD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571">
              <a:extLst>
                <a:ext uri="{FF2B5EF4-FFF2-40B4-BE49-F238E27FC236}">
                  <a16:creationId xmlns:a16="http://schemas.microsoft.com/office/drawing/2014/main" id="{F896682C-F9BE-4026-9BE5-DE3BDDFD28B5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285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572">
              <a:extLst>
                <a:ext uri="{FF2B5EF4-FFF2-40B4-BE49-F238E27FC236}">
                  <a16:creationId xmlns:a16="http://schemas.microsoft.com/office/drawing/2014/main" id="{4404DEF3-D5E8-4C32-9373-935524BCAC6F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285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573">
              <a:extLst>
                <a:ext uri="{FF2B5EF4-FFF2-40B4-BE49-F238E27FC236}">
                  <a16:creationId xmlns:a16="http://schemas.microsoft.com/office/drawing/2014/main" id="{EDF537B7-DEC4-41EE-A5CE-A3DC6D5127D5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285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" name="Shape 636">
            <a:extLst>
              <a:ext uri="{FF2B5EF4-FFF2-40B4-BE49-F238E27FC236}">
                <a16:creationId xmlns:a16="http://schemas.microsoft.com/office/drawing/2014/main" id="{8CEB151E-DE7E-49F6-9E27-CDCBC5406E57}"/>
              </a:ext>
            </a:extLst>
          </p:cNvPr>
          <p:cNvSpPr>
            <a:spLocks noChangeAspect="1"/>
          </p:cNvSpPr>
          <p:nvPr/>
        </p:nvSpPr>
        <p:spPr>
          <a:xfrm>
            <a:off x="6863299" y="4142721"/>
            <a:ext cx="1911925" cy="1080000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28575" cap="rnd" cmpd="sng">
            <a:solidFill>
              <a:srgbClr val="AD8D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605B202E-D7D1-4748-AE77-4F9892CDA643}"/>
              </a:ext>
            </a:extLst>
          </p:cNvPr>
          <p:cNvGrpSpPr/>
          <p:nvPr/>
        </p:nvGrpSpPr>
        <p:grpSpPr>
          <a:xfrm>
            <a:off x="3832567" y="180000"/>
            <a:ext cx="4526866" cy="838100"/>
            <a:chOff x="3832567" y="180000"/>
            <a:chExt cx="4526866" cy="83810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899C376-D6A5-4C1F-908E-13046E4B4D10}"/>
                </a:ext>
              </a:extLst>
            </p:cNvPr>
            <p:cNvSpPr/>
            <p:nvPr/>
          </p:nvSpPr>
          <p:spPr>
            <a:xfrm>
              <a:off x="3832567" y="263531"/>
              <a:ext cx="4526866" cy="754569"/>
            </a:xfrm>
            <a:prstGeom prst="rect">
              <a:avLst/>
            </a:prstGeom>
            <a:noFill/>
            <a:ln w="12700">
              <a:solidFill>
                <a:srgbClr val="394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9A25264-15C6-446B-8319-083FD19A6EF9}"/>
                </a:ext>
              </a:extLst>
            </p:cNvPr>
            <p:cNvSpPr/>
            <p:nvPr/>
          </p:nvSpPr>
          <p:spPr>
            <a:xfrm>
              <a:off x="3936000" y="180000"/>
              <a:ext cx="4320000" cy="720000"/>
            </a:xfrm>
            <a:prstGeom prst="rect">
              <a:avLst/>
            </a:prstGeom>
            <a:solidFill>
              <a:srgbClr val="394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平台優勢</a:t>
              </a:r>
            </a:p>
          </p:txBody>
        </p:sp>
      </p:grp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0CA6CEEF-5838-4D25-96EE-489AFB30C29B}"/>
              </a:ext>
            </a:extLst>
          </p:cNvPr>
          <p:cNvCxnSpPr>
            <a:cxnSpLocks/>
          </p:cNvCxnSpPr>
          <p:nvPr/>
        </p:nvCxnSpPr>
        <p:spPr>
          <a:xfrm>
            <a:off x="8359433" y="2701988"/>
            <a:ext cx="126583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FD1C34DA-0764-4BF5-BCA5-E8257F38818E}"/>
              </a:ext>
            </a:extLst>
          </p:cNvPr>
          <p:cNvCxnSpPr>
            <a:cxnSpLocks/>
          </p:cNvCxnSpPr>
          <p:nvPr/>
        </p:nvCxnSpPr>
        <p:spPr>
          <a:xfrm>
            <a:off x="8877593" y="4827567"/>
            <a:ext cx="1265830" cy="0"/>
          </a:xfrm>
          <a:prstGeom prst="line">
            <a:avLst/>
          </a:prstGeom>
          <a:ln w="38100">
            <a:solidFill>
              <a:srgbClr val="AD8D6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93D2BE3A-F0B3-4BC5-9ED7-70AA3752B81E}"/>
              </a:ext>
            </a:extLst>
          </p:cNvPr>
          <p:cNvCxnSpPr>
            <a:cxnSpLocks/>
          </p:cNvCxnSpPr>
          <p:nvPr/>
        </p:nvCxnSpPr>
        <p:spPr>
          <a:xfrm flipH="1">
            <a:off x="2291288" y="2701988"/>
            <a:ext cx="126583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8C80A452-F735-4CEC-A030-4EF2A014047D}"/>
              </a:ext>
            </a:extLst>
          </p:cNvPr>
          <p:cNvCxnSpPr>
            <a:cxnSpLocks/>
          </p:cNvCxnSpPr>
          <p:nvPr/>
        </p:nvCxnSpPr>
        <p:spPr>
          <a:xfrm flipH="1">
            <a:off x="1838425" y="4654312"/>
            <a:ext cx="187109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11657C94-762C-471A-A3B1-1D26011B4285}"/>
              </a:ext>
            </a:extLst>
          </p:cNvPr>
          <p:cNvSpPr/>
          <p:nvPr/>
        </p:nvSpPr>
        <p:spPr>
          <a:xfrm>
            <a:off x="346689" y="1843688"/>
            <a:ext cx="2520000" cy="720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畫面簡潔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EC9F142-9E34-4F2E-B685-A3E695ABA553}"/>
              </a:ext>
            </a:extLst>
          </p:cNvPr>
          <p:cNvSpPr/>
          <p:nvPr/>
        </p:nvSpPr>
        <p:spPr>
          <a:xfrm>
            <a:off x="253242" y="4862721"/>
            <a:ext cx="2520000" cy="7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精準查詢</a:t>
            </a:r>
            <a:endParaRPr lang="en-US" altLang="zh-TW" sz="4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7E083A46-DA89-4C9E-967D-15ED367E6D4B}"/>
              </a:ext>
            </a:extLst>
          </p:cNvPr>
          <p:cNvSpPr/>
          <p:nvPr/>
        </p:nvSpPr>
        <p:spPr>
          <a:xfrm>
            <a:off x="9423882" y="1272874"/>
            <a:ext cx="2520000" cy="126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響應式</a:t>
            </a:r>
            <a:endParaRPr lang="en-US" altLang="zh-TW" sz="4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2E9AA84-1009-45C4-829B-78B79D7D9F63}"/>
              </a:ext>
            </a:extLst>
          </p:cNvPr>
          <p:cNvSpPr/>
          <p:nvPr/>
        </p:nvSpPr>
        <p:spPr>
          <a:xfrm>
            <a:off x="9433994" y="5029013"/>
            <a:ext cx="2520000" cy="720000"/>
          </a:xfrm>
          <a:prstGeom prst="rect">
            <a:avLst/>
          </a:prstGeom>
          <a:solidFill>
            <a:srgbClr val="AD8D67"/>
          </a:solidFill>
          <a:ln w="28575">
            <a:solidFill>
              <a:srgbClr val="AD8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隨點即看</a:t>
            </a:r>
            <a:endParaRPr lang="en-US" altLang="zh-TW" sz="4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594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E7A6AE4-F297-409F-B153-0DF2FF30825C}"/>
              </a:ext>
            </a:extLst>
          </p:cNvPr>
          <p:cNvSpPr/>
          <p:nvPr/>
        </p:nvSpPr>
        <p:spPr>
          <a:xfrm>
            <a:off x="3832567" y="263531"/>
            <a:ext cx="4526866" cy="754569"/>
          </a:xfrm>
          <a:prstGeom prst="rect">
            <a:avLst/>
          </a:prstGeom>
          <a:noFill/>
          <a:ln w="12700">
            <a:solidFill>
              <a:srgbClr val="394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4000" b="1" dirty="0">
                <a:solidFill>
                  <a:srgbClr val="39416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首頁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8F8DC2D-1A1D-48F6-BEFC-E3DDCDE69BCC}"/>
              </a:ext>
            </a:extLst>
          </p:cNvPr>
          <p:cNvSpPr/>
          <p:nvPr/>
        </p:nvSpPr>
        <p:spPr>
          <a:xfrm>
            <a:off x="2716789" y="180000"/>
            <a:ext cx="4320000" cy="720000"/>
          </a:xfrm>
          <a:prstGeom prst="rect">
            <a:avLst/>
          </a:prstGeom>
          <a:solidFill>
            <a:srgbClr val="394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畫面簡潔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C208993-5273-4E0A-952A-EE7A7DA2F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00" y="1630663"/>
            <a:ext cx="7920000" cy="49638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D3075143-6F43-4B37-91D5-0B864E8C859C}"/>
              </a:ext>
            </a:extLst>
          </p:cNvPr>
          <p:cNvCxnSpPr/>
          <p:nvPr/>
        </p:nvCxnSpPr>
        <p:spPr>
          <a:xfrm flipH="1">
            <a:off x="1581665" y="2323070"/>
            <a:ext cx="4514335" cy="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95B4DA05-8363-4E1A-822A-660AF64D164D}"/>
              </a:ext>
            </a:extLst>
          </p:cNvPr>
          <p:cNvCxnSpPr>
            <a:cxnSpLocks/>
          </p:cNvCxnSpPr>
          <p:nvPr/>
        </p:nvCxnSpPr>
        <p:spPr>
          <a:xfrm>
            <a:off x="7298724" y="2754603"/>
            <a:ext cx="3481571" cy="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6B787532-5A2E-4936-9D36-2B38CCFE57F0}"/>
              </a:ext>
            </a:extLst>
          </p:cNvPr>
          <p:cNvCxnSpPr>
            <a:cxnSpLocks/>
          </p:cNvCxnSpPr>
          <p:nvPr/>
        </p:nvCxnSpPr>
        <p:spPr>
          <a:xfrm flipH="1">
            <a:off x="1861751" y="5811794"/>
            <a:ext cx="5243385" cy="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2B1523CE-251D-4629-80F6-B69F552093FD}"/>
              </a:ext>
            </a:extLst>
          </p:cNvPr>
          <p:cNvSpPr/>
          <p:nvPr/>
        </p:nvSpPr>
        <p:spPr>
          <a:xfrm>
            <a:off x="558876" y="1760867"/>
            <a:ext cx="1440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本館館藏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570163B-1950-479F-B1A5-5CC4668907E6}"/>
              </a:ext>
            </a:extLst>
          </p:cNvPr>
          <p:cNvSpPr/>
          <p:nvPr/>
        </p:nvSpPr>
        <p:spPr>
          <a:xfrm>
            <a:off x="627438" y="5291023"/>
            <a:ext cx="1440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新書上架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8321533-6DBF-45C8-8673-73F80683F0C8}"/>
              </a:ext>
            </a:extLst>
          </p:cNvPr>
          <p:cNvSpPr/>
          <p:nvPr/>
        </p:nvSpPr>
        <p:spPr>
          <a:xfrm>
            <a:off x="10124562" y="2238204"/>
            <a:ext cx="1440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簡易查詢</a:t>
            </a:r>
          </a:p>
        </p:txBody>
      </p:sp>
    </p:spTree>
    <p:extLst>
      <p:ext uri="{BB962C8B-B14F-4D97-AF65-F5344CB8AC3E}">
        <p14:creationId xmlns:p14="http://schemas.microsoft.com/office/powerpoint/2010/main" val="125620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E7A6AE4-F297-409F-B153-0DF2FF30825C}"/>
              </a:ext>
            </a:extLst>
          </p:cNvPr>
          <p:cNvSpPr/>
          <p:nvPr/>
        </p:nvSpPr>
        <p:spPr>
          <a:xfrm>
            <a:off x="3832567" y="263531"/>
            <a:ext cx="4526866" cy="754569"/>
          </a:xfrm>
          <a:prstGeom prst="rect">
            <a:avLst/>
          </a:prstGeom>
          <a:noFill/>
          <a:ln w="12700">
            <a:solidFill>
              <a:srgbClr val="394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4000" b="1" dirty="0">
                <a:solidFill>
                  <a:srgbClr val="39416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簡目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8F8DC2D-1A1D-48F6-BEFC-E3DDCDE69BCC}"/>
              </a:ext>
            </a:extLst>
          </p:cNvPr>
          <p:cNvSpPr/>
          <p:nvPr/>
        </p:nvSpPr>
        <p:spPr>
          <a:xfrm>
            <a:off x="2716789" y="180000"/>
            <a:ext cx="4320000" cy="720000"/>
          </a:xfrm>
          <a:prstGeom prst="rect">
            <a:avLst/>
          </a:prstGeom>
          <a:solidFill>
            <a:srgbClr val="394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畫面簡潔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C208993-5273-4E0A-952A-EE7A7DA2F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19" y="1646898"/>
            <a:ext cx="7920000" cy="49475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D3075143-6F43-4B37-91D5-0B864E8C859C}"/>
              </a:ext>
            </a:extLst>
          </p:cNvPr>
          <p:cNvCxnSpPr>
            <a:cxnSpLocks/>
          </p:cNvCxnSpPr>
          <p:nvPr/>
        </p:nvCxnSpPr>
        <p:spPr>
          <a:xfrm flipH="1" flipV="1">
            <a:off x="1714540" y="2637251"/>
            <a:ext cx="774358" cy="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95B4DA05-8363-4E1A-822A-660AF64D164D}"/>
              </a:ext>
            </a:extLst>
          </p:cNvPr>
          <p:cNvCxnSpPr>
            <a:cxnSpLocks/>
          </p:cNvCxnSpPr>
          <p:nvPr/>
        </p:nvCxnSpPr>
        <p:spPr>
          <a:xfrm>
            <a:off x="7815735" y="2771078"/>
            <a:ext cx="2423897" cy="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2B1523CE-251D-4629-80F6-B69F552093FD}"/>
              </a:ext>
            </a:extLst>
          </p:cNvPr>
          <p:cNvSpPr/>
          <p:nvPr/>
        </p:nvSpPr>
        <p:spPr>
          <a:xfrm>
            <a:off x="627438" y="2116480"/>
            <a:ext cx="1440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結果分析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570163B-1950-479F-B1A5-5CC4668907E6}"/>
              </a:ext>
            </a:extLst>
          </p:cNvPr>
          <p:cNvSpPr/>
          <p:nvPr/>
        </p:nvSpPr>
        <p:spPr>
          <a:xfrm>
            <a:off x="10239632" y="5367175"/>
            <a:ext cx="1440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塊狀陳列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8321533-6DBF-45C8-8673-73F80683F0C8}"/>
              </a:ext>
            </a:extLst>
          </p:cNvPr>
          <p:cNvSpPr/>
          <p:nvPr/>
        </p:nvSpPr>
        <p:spPr>
          <a:xfrm>
            <a:off x="10124562" y="2262917"/>
            <a:ext cx="1440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再查詢</a:t>
            </a: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BE747932-9732-4C64-8515-CFE4D70BA279}"/>
              </a:ext>
            </a:extLst>
          </p:cNvPr>
          <p:cNvCxnSpPr>
            <a:cxnSpLocks/>
          </p:cNvCxnSpPr>
          <p:nvPr/>
        </p:nvCxnSpPr>
        <p:spPr>
          <a:xfrm>
            <a:off x="8359433" y="5979716"/>
            <a:ext cx="2423897" cy="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61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E7A6AE4-F297-409F-B153-0DF2FF30825C}"/>
              </a:ext>
            </a:extLst>
          </p:cNvPr>
          <p:cNvSpPr/>
          <p:nvPr/>
        </p:nvSpPr>
        <p:spPr>
          <a:xfrm>
            <a:off x="3832567" y="263531"/>
            <a:ext cx="4526866" cy="754569"/>
          </a:xfrm>
          <a:prstGeom prst="rect">
            <a:avLst/>
          </a:prstGeom>
          <a:noFill/>
          <a:ln w="12700">
            <a:solidFill>
              <a:srgbClr val="394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4000" b="1" dirty="0">
                <a:solidFill>
                  <a:srgbClr val="39416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詳目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8F8DC2D-1A1D-48F6-BEFC-E3DDCDE69BCC}"/>
              </a:ext>
            </a:extLst>
          </p:cNvPr>
          <p:cNvSpPr/>
          <p:nvPr/>
        </p:nvSpPr>
        <p:spPr>
          <a:xfrm>
            <a:off x="2716789" y="180000"/>
            <a:ext cx="4320000" cy="720000"/>
          </a:xfrm>
          <a:prstGeom prst="rect">
            <a:avLst/>
          </a:prstGeom>
          <a:solidFill>
            <a:srgbClr val="394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畫面簡潔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C208993-5273-4E0A-952A-EE7A7DA2F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47" y="1638780"/>
            <a:ext cx="7913506" cy="49475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7570163B-1950-479F-B1A5-5CC4668907E6}"/>
              </a:ext>
            </a:extLst>
          </p:cNvPr>
          <p:cNvSpPr/>
          <p:nvPr/>
        </p:nvSpPr>
        <p:spPr>
          <a:xfrm>
            <a:off x="10239632" y="3834935"/>
            <a:ext cx="1440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書籍資訊</a:t>
            </a: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BE747932-9732-4C64-8515-CFE4D70BA279}"/>
              </a:ext>
            </a:extLst>
          </p:cNvPr>
          <p:cNvCxnSpPr>
            <a:cxnSpLocks/>
          </p:cNvCxnSpPr>
          <p:nvPr/>
        </p:nvCxnSpPr>
        <p:spPr>
          <a:xfrm>
            <a:off x="8359433" y="4447476"/>
            <a:ext cx="2423897" cy="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92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E7A6AE4-F297-409F-B153-0DF2FF30825C}"/>
              </a:ext>
            </a:extLst>
          </p:cNvPr>
          <p:cNvSpPr/>
          <p:nvPr/>
        </p:nvSpPr>
        <p:spPr>
          <a:xfrm>
            <a:off x="3832567" y="263531"/>
            <a:ext cx="4526866" cy="754569"/>
          </a:xfrm>
          <a:prstGeom prst="rect">
            <a:avLst/>
          </a:prstGeom>
          <a:noFill/>
          <a:ln w="12700">
            <a:solidFill>
              <a:srgbClr val="394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4000" b="1" dirty="0">
                <a:solidFill>
                  <a:srgbClr val="39416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8F8DC2D-1A1D-48F6-BEFC-E3DDCDE69BCC}"/>
              </a:ext>
            </a:extLst>
          </p:cNvPr>
          <p:cNvSpPr/>
          <p:nvPr/>
        </p:nvSpPr>
        <p:spPr>
          <a:xfrm>
            <a:off x="2716789" y="180000"/>
            <a:ext cx="4320000" cy="720000"/>
          </a:xfrm>
          <a:prstGeom prst="rect">
            <a:avLst/>
          </a:prstGeom>
          <a:solidFill>
            <a:srgbClr val="394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畫面簡潔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C208993-5273-4E0A-952A-EE7A7DA2F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45" y="1638780"/>
            <a:ext cx="7877309" cy="49475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7570163B-1950-479F-B1A5-5CC4668907E6}"/>
              </a:ext>
            </a:extLst>
          </p:cNvPr>
          <p:cNvSpPr/>
          <p:nvPr/>
        </p:nvSpPr>
        <p:spPr>
          <a:xfrm>
            <a:off x="10239632" y="3068814"/>
            <a:ext cx="1440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BE747932-9732-4C64-8515-CFE4D70BA279}"/>
              </a:ext>
            </a:extLst>
          </p:cNvPr>
          <p:cNvCxnSpPr>
            <a:cxnSpLocks/>
          </p:cNvCxnSpPr>
          <p:nvPr/>
        </p:nvCxnSpPr>
        <p:spPr>
          <a:xfrm>
            <a:off x="8359433" y="3681355"/>
            <a:ext cx="2423897" cy="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9DEC57FB-76CE-4DFA-95F4-E3FEC91CDFCA}"/>
              </a:ext>
            </a:extLst>
          </p:cNvPr>
          <p:cNvCxnSpPr>
            <a:cxnSpLocks/>
          </p:cNvCxnSpPr>
          <p:nvPr/>
        </p:nvCxnSpPr>
        <p:spPr>
          <a:xfrm flipH="1" flipV="1">
            <a:off x="1714540" y="2604299"/>
            <a:ext cx="774358" cy="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35D83793-2FEE-4344-B36F-4207186C0B3D}"/>
              </a:ext>
            </a:extLst>
          </p:cNvPr>
          <p:cNvSpPr/>
          <p:nvPr/>
        </p:nvSpPr>
        <p:spPr>
          <a:xfrm>
            <a:off x="627438" y="2083528"/>
            <a:ext cx="1440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目次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8CA30FC2-C99B-4460-9988-8E8499841D61}"/>
              </a:ext>
            </a:extLst>
          </p:cNvPr>
          <p:cNvCxnSpPr>
            <a:cxnSpLocks/>
          </p:cNvCxnSpPr>
          <p:nvPr/>
        </p:nvCxnSpPr>
        <p:spPr>
          <a:xfrm flipH="1">
            <a:off x="1408669" y="4447475"/>
            <a:ext cx="3097428" cy="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C40BC33A-E850-4EB1-95AB-2E227733CA0E}"/>
              </a:ext>
            </a:extLst>
          </p:cNvPr>
          <p:cNvSpPr/>
          <p:nvPr/>
        </p:nvSpPr>
        <p:spPr>
          <a:xfrm>
            <a:off x="614856" y="3910152"/>
            <a:ext cx="1440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翻頁</a:t>
            </a:r>
          </a:p>
        </p:txBody>
      </p:sp>
    </p:spTree>
    <p:extLst>
      <p:ext uri="{BB962C8B-B14F-4D97-AF65-F5344CB8AC3E}">
        <p14:creationId xmlns:p14="http://schemas.microsoft.com/office/powerpoint/2010/main" val="371987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5356F212-BE1B-4258-8686-449B06C86C27}"/>
              </a:ext>
            </a:extLst>
          </p:cNvPr>
          <p:cNvGrpSpPr/>
          <p:nvPr/>
        </p:nvGrpSpPr>
        <p:grpSpPr>
          <a:xfrm>
            <a:off x="3832567" y="180000"/>
            <a:ext cx="4526866" cy="838100"/>
            <a:chOff x="3832567" y="180000"/>
            <a:chExt cx="4526866" cy="8381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DBD64EE-EECF-4CCB-ACCE-5C31458368E0}"/>
                </a:ext>
              </a:extLst>
            </p:cNvPr>
            <p:cNvSpPr/>
            <p:nvPr/>
          </p:nvSpPr>
          <p:spPr>
            <a:xfrm>
              <a:off x="3832567" y="263531"/>
              <a:ext cx="4526866" cy="754569"/>
            </a:xfrm>
            <a:prstGeom prst="rect">
              <a:avLst/>
            </a:prstGeom>
            <a:noFill/>
            <a:ln w="12700">
              <a:solidFill>
                <a:srgbClr val="394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0D6CF3D-5B8F-46B8-82E1-62025906003F}"/>
                </a:ext>
              </a:extLst>
            </p:cNvPr>
            <p:cNvSpPr/>
            <p:nvPr/>
          </p:nvSpPr>
          <p:spPr>
            <a:xfrm>
              <a:off x="3936000" y="180000"/>
              <a:ext cx="4320000" cy="720000"/>
            </a:xfrm>
            <a:prstGeom prst="rect">
              <a:avLst/>
            </a:prstGeom>
            <a:solidFill>
              <a:srgbClr val="394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響應式設計</a:t>
              </a:r>
            </a:p>
          </p:txBody>
        </p:sp>
      </p:grpSp>
      <p:sp>
        <p:nvSpPr>
          <p:cNvPr id="5" name="Shape 561">
            <a:extLst>
              <a:ext uri="{FF2B5EF4-FFF2-40B4-BE49-F238E27FC236}">
                <a16:creationId xmlns:a16="http://schemas.microsoft.com/office/drawing/2014/main" id="{108A0A64-52EB-4F70-987E-DA7AF54FFF70}"/>
              </a:ext>
            </a:extLst>
          </p:cNvPr>
          <p:cNvSpPr>
            <a:spLocks noChangeAspect="1"/>
          </p:cNvSpPr>
          <p:nvPr/>
        </p:nvSpPr>
        <p:spPr>
          <a:xfrm>
            <a:off x="386989" y="3258000"/>
            <a:ext cx="2078062" cy="3600000"/>
          </a:xfrm>
          <a:custGeom>
            <a:avLst/>
            <a:gdLst/>
            <a:ahLst/>
            <a:cxnLst/>
            <a:rect l="0" t="0" r="0" b="0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28575" cap="rnd" cmpd="sng">
            <a:solidFill>
              <a:srgbClr val="AD8D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47EF5CB-F07B-4FEF-8AC1-DEF277E3C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266"/>
          <a:stretch/>
        </p:blipFill>
        <p:spPr>
          <a:xfrm>
            <a:off x="625613" y="3739292"/>
            <a:ext cx="1600813" cy="2844000"/>
          </a:xfrm>
          <a:prstGeom prst="rect">
            <a:avLst/>
          </a:prstGeom>
        </p:spPr>
      </p:pic>
      <p:sp>
        <p:nvSpPr>
          <p:cNvPr id="8" name="Shape 560">
            <a:extLst>
              <a:ext uri="{FF2B5EF4-FFF2-40B4-BE49-F238E27FC236}">
                <a16:creationId xmlns:a16="http://schemas.microsoft.com/office/drawing/2014/main" id="{A9812332-1E6E-4AFC-995C-F2117A02AE1E}"/>
              </a:ext>
            </a:extLst>
          </p:cNvPr>
          <p:cNvSpPr>
            <a:spLocks noChangeAspect="1"/>
          </p:cNvSpPr>
          <p:nvPr/>
        </p:nvSpPr>
        <p:spPr>
          <a:xfrm>
            <a:off x="2668933" y="2178000"/>
            <a:ext cx="3646236" cy="4680000"/>
          </a:xfrm>
          <a:custGeom>
            <a:avLst/>
            <a:gdLst/>
            <a:ahLst/>
            <a:cxnLst/>
            <a:rect l="0" t="0" r="0" b="0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28575" cap="rnd" cmpd="sng">
            <a:solidFill>
              <a:srgbClr val="AD8D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74DD0C8-A640-4B01-B429-FBDA8F6BB66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23" y="2581352"/>
            <a:ext cx="2837906" cy="3560572"/>
          </a:xfrm>
          <a:prstGeom prst="rect">
            <a:avLst/>
          </a:prstGeom>
        </p:spPr>
      </p:pic>
      <p:grpSp>
        <p:nvGrpSpPr>
          <p:cNvPr id="11" name="Shape 562">
            <a:extLst>
              <a:ext uri="{FF2B5EF4-FFF2-40B4-BE49-F238E27FC236}">
                <a16:creationId xmlns:a16="http://schemas.microsoft.com/office/drawing/2014/main" id="{D074E141-C9AC-4237-8116-0503CD1A8C3B}"/>
              </a:ext>
            </a:extLst>
          </p:cNvPr>
          <p:cNvGrpSpPr>
            <a:grpSpLocks noChangeAspect="1"/>
          </p:cNvGrpSpPr>
          <p:nvPr/>
        </p:nvGrpSpPr>
        <p:grpSpPr>
          <a:xfrm>
            <a:off x="6519051" y="1810998"/>
            <a:ext cx="5320702" cy="5040000"/>
            <a:chOff x="2583100" y="2973775"/>
            <a:chExt cx="461550" cy="437200"/>
          </a:xfrm>
        </p:grpSpPr>
        <p:sp>
          <p:nvSpPr>
            <p:cNvPr id="12" name="Shape 563">
              <a:extLst>
                <a:ext uri="{FF2B5EF4-FFF2-40B4-BE49-F238E27FC236}">
                  <a16:creationId xmlns:a16="http://schemas.microsoft.com/office/drawing/2014/main" id="{5BEE20B5-FB2C-4238-80FB-EA056BD7783F}"/>
                </a:ext>
              </a:extLst>
            </p:cNvPr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28575" cap="rnd" cmpd="sng">
              <a:solidFill>
                <a:srgbClr val="AD8D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564">
              <a:extLst>
                <a:ext uri="{FF2B5EF4-FFF2-40B4-BE49-F238E27FC236}">
                  <a16:creationId xmlns:a16="http://schemas.microsoft.com/office/drawing/2014/main" id="{65E77FB2-8D35-49CD-BC9F-B678DC3E644C}"/>
                </a:ext>
              </a:extLst>
            </p:cNvPr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28575" cap="rnd" cmpd="sng">
              <a:solidFill>
                <a:srgbClr val="AD8D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5E4C1445-13F6-4446-ABA7-13C67166C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73" y="2257171"/>
            <a:ext cx="4441337" cy="293906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BEB2DF0-244F-4607-9461-3793085B33A9}"/>
              </a:ext>
            </a:extLst>
          </p:cNvPr>
          <p:cNvSpPr/>
          <p:nvPr/>
        </p:nvSpPr>
        <p:spPr>
          <a:xfrm>
            <a:off x="706019" y="2700198"/>
            <a:ext cx="1440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6B44ED6-8465-4180-92CA-3AE123DC0992}"/>
              </a:ext>
            </a:extLst>
          </p:cNvPr>
          <p:cNvSpPr/>
          <p:nvPr/>
        </p:nvSpPr>
        <p:spPr>
          <a:xfrm>
            <a:off x="3772051" y="1627900"/>
            <a:ext cx="1440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平板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2E8D79E-20DB-42A6-A6CD-CDC01C35C971}"/>
              </a:ext>
            </a:extLst>
          </p:cNvPr>
          <p:cNvSpPr/>
          <p:nvPr/>
        </p:nvSpPr>
        <p:spPr>
          <a:xfrm>
            <a:off x="8459402" y="1252267"/>
            <a:ext cx="1440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</a:p>
        </p:txBody>
      </p:sp>
    </p:spTree>
    <p:extLst>
      <p:ext uri="{BB962C8B-B14F-4D97-AF65-F5344CB8AC3E}">
        <p14:creationId xmlns:p14="http://schemas.microsoft.com/office/powerpoint/2010/main" val="89257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2176FDF4-3B07-4F84-A407-F472AAB209FB}"/>
              </a:ext>
            </a:extLst>
          </p:cNvPr>
          <p:cNvGrpSpPr/>
          <p:nvPr/>
        </p:nvGrpSpPr>
        <p:grpSpPr>
          <a:xfrm>
            <a:off x="3832567" y="180000"/>
            <a:ext cx="4526866" cy="838100"/>
            <a:chOff x="3832567" y="180000"/>
            <a:chExt cx="4526866" cy="8381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FDDB8B8-8707-4899-9C23-42AB20BA0CF8}"/>
                </a:ext>
              </a:extLst>
            </p:cNvPr>
            <p:cNvSpPr/>
            <p:nvPr/>
          </p:nvSpPr>
          <p:spPr>
            <a:xfrm>
              <a:off x="3832567" y="263531"/>
              <a:ext cx="4526866" cy="754569"/>
            </a:xfrm>
            <a:prstGeom prst="rect">
              <a:avLst/>
            </a:prstGeom>
            <a:noFill/>
            <a:ln w="12700">
              <a:solidFill>
                <a:srgbClr val="394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FC897B8-5270-4F96-B15D-D61E11D70E0F}"/>
                </a:ext>
              </a:extLst>
            </p:cNvPr>
            <p:cNvSpPr/>
            <p:nvPr/>
          </p:nvSpPr>
          <p:spPr>
            <a:xfrm>
              <a:off x="3936000" y="180000"/>
              <a:ext cx="4320000" cy="720000"/>
            </a:xfrm>
            <a:prstGeom prst="rect">
              <a:avLst/>
            </a:prstGeom>
            <a:solidFill>
              <a:srgbClr val="394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精準查詢</a:t>
              </a: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652EE283-DADF-41E4-8462-EAA261615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45" y="1654145"/>
            <a:ext cx="7877309" cy="49168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12CCFE5-F6A0-4DCB-9F8A-EFA0CCD1BF5A}"/>
              </a:ext>
            </a:extLst>
          </p:cNvPr>
          <p:cNvSpPr/>
          <p:nvPr/>
        </p:nvSpPr>
        <p:spPr>
          <a:xfrm>
            <a:off x="10198443" y="3213000"/>
            <a:ext cx="1440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有效命中</a:t>
            </a: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1994ECBE-E60C-4F06-BD65-CE576723B8F3}"/>
              </a:ext>
            </a:extLst>
          </p:cNvPr>
          <p:cNvCxnSpPr>
            <a:cxnSpLocks/>
          </p:cNvCxnSpPr>
          <p:nvPr/>
        </p:nvCxnSpPr>
        <p:spPr>
          <a:xfrm>
            <a:off x="5935536" y="3804922"/>
            <a:ext cx="4468853" cy="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F8D155BC-628F-444A-8624-E4C23BDD3B56}"/>
              </a:ext>
            </a:extLst>
          </p:cNvPr>
          <p:cNvCxnSpPr>
            <a:cxnSpLocks/>
          </p:cNvCxnSpPr>
          <p:nvPr/>
        </p:nvCxnSpPr>
        <p:spPr>
          <a:xfrm flipH="1" flipV="1">
            <a:off x="1993556" y="2810245"/>
            <a:ext cx="774358" cy="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B1BE1CDA-0ADA-4F04-8083-CE99410CE882}"/>
              </a:ext>
            </a:extLst>
          </p:cNvPr>
          <p:cNvSpPr/>
          <p:nvPr/>
        </p:nvSpPr>
        <p:spPr>
          <a:xfrm>
            <a:off x="635451" y="2296842"/>
            <a:ext cx="1440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關鍵詞</a:t>
            </a:r>
          </a:p>
        </p:txBody>
      </p:sp>
    </p:spTree>
    <p:extLst>
      <p:ext uri="{BB962C8B-B14F-4D97-AF65-F5344CB8AC3E}">
        <p14:creationId xmlns:p14="http://schemas.microsoft.com/office/powerpoint/2010/main" val="421364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426">
            <a:extLst>
              <a:ext uri="{FF2B5EF4-FFF2-40B4-BE49-F238E27FC236}">
                <a16:creationId xmlns:a16="http://schemas.microsoft.com/office/drawing/2014/main" id="{5A27A3E9-5073-4C72-B7FB-A088884F13DA}"/>
              </a:ext>
            </a:extLst>
          </p:cNvPr>
          <p:cNvGrpSpPr>
            <a:grpSpLocks noChangeAspect="1"/>
          </p:cNvGrpSpPr>
          <p:nvPr/>
        </p:nvGrpSpPr>
        <p:grpSpPr>
          <a:xfrm>
            <a:off x="4705480" y="322119"/>
            <a:ext cx="614122" cy="540000"/>
            <a:chOff x="1929775" y="320925"/>
            <a:chExt cx="423800" cy="372650"/>
          </a:xfrm>
        </p:grpSpPr>
        <p:sp>
          <p:nvSpPr>
            <p:cNvPr id="23" name="Shape 427">
              <a:extLst>
                <a:ext uri="{FF2B5EF4-FFF2-40B4-BE49-F238E27FC236}">
                  <a16:creationId xmlns:a16="http://schemas.microsoft.com/office/drawing/2014/main" id="{075BDE92-002E-4580-B3CB-A4127EE248F7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AD8D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428">
              <a:extLst>
                <a:ext uri="{FF2B5EF4-FFF2-40B4-BE49-F238E27FC236}">
                  <a16:creationId xmlns:a16="http://schemas.microsoft.com/office/drawing/2014/main" id="{1A04F635-FD3B-4B92-B139-76B92EFCB113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28575" cap="rnd" cmpd="sng">
              <a:solidFill>
                <a:srgbClr val="AD8D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429">
              <a:extLst>
                <a:ext uri="{FF2B5EF4-FFF2-40B4-BE49-F238E27FC236}">
                  <a16:creationId xmlns:a16="http://schemas.microsoft.com/office/drawing/2014/main" id="{175B2B77-243B-48FD-B618-E6AB41AA2814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28575" cap="rnd" cmpd="sng">
              <a:solidFill>
                <a:srgbClr val="AD8D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430">
              <a:extLst>
                <a:ext uri="{FF2B5EF4-FFF2-40B4-BE49-F238E27FC236}">
                  <a16:creationId xmlns:a16="http://schemas.microsoft.com/office/drawing/2014/main" id="{42122409-DDF8-41D6-A1B6-9205D17135B2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28575" cap="rnd" cmpd="sng">
              <a:solidFill>
                <a:srgbClr val="AD8D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431">
              <a:extLst>
                <a:ext uri="{FF2B5EF4-FFF2-40B4-BE49-F238E27FC236}">
                  <a16:creationId xmlns:a16="http://schemas.microsoft.com/office/drawing/2014/main" id="{FF3CA327-D939-4F95-A1C8-C9BEAF3871FA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28575" cap="rnd" cmpd="sng">
              <a:solidFill>
                <a:srgbClr val="AD8D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BF228F07-9EDF-4D79-A6DA-1BBBA9119E0C}"/>
              </a:ext>
            </a:extLst>
          </p:cNvPr>
          <p:cNvGrpSpPr/>
          <p:nvPr/>
        </p:nvGrpSpPr>
        <p:grpSpPr>
          <a:xfrm>
            <a:off x="3832567" y="180000"/>
            <a:ext cx="4526866" cy="838100"/>
            <a:chOff x="3832567" y="180000"/>
            <a:chExt cx="4526866" cy="838100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CAC12E9-311B-4E76-87A6-CF726207923B}"/>
                </a:ext>
              </a:extLst>
            </p:cNvPr>
            <p:cNvSpPr/>
            <p:nvPr/>
          </p:nvSpPr>
          <p:spPr>
            <a:xfrm>
              <a:off x="3832567" y="263531"/>
              <a:ext cx="4526866" cy="754569"/>
            </a:xfrm>
            <a:prstGeom prst="rect">
              <a:avLst/>
            </a:prstGeom>
            <a:noFill/>
            <a:ln w="12700">
              <a:solidFill>
                <a:srgbClr val="394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D8CD5AC-63FA-495A-A739-14DF69D98AC0}"/>
                </a:ext>
              </a:extLst>
            </p:cNvPr>
            <p:cNvSpPr/>
            <p:nvPr/>
          </p:nvSpPr>
          <p:spPr>
            <a:xfrm>
              <a:off x="3936000" y="180000"/>
              <a:ext cx="4320000" cy="720000"/>
            </a:xfrm>
            <a:prstGeom prst="rect">
              <a:avLst/>
            </a:prstGeom>
            <a:solidFill>
              <a:srgbClr val="394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隨點即看</a:t>
              </a:r>
            </a:p>
          </p:txBody>
        </p:sp>
      </p:grpSp>
      <p:pic>
        <p:nvPicPr>
          <p:cNvPr id="31" name="圖片 30">
            <a:extLst>
              <a:ext uri="{FF2B5EF4-FFF2-40B4-BE49-F238E27FC236}">
                <a16:creationId xmlns:a16="http://schemas.microsoft.com/office/drawing/2014/main" id="{20D22EBD-B95C-4832-A213-18EAEB52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71" y="1654145"/>
            <a:ext cx="7842456" cy="49168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2E0F457D-5383-4652-B7EA-657196BB7D56}"/>
              </a:ext>
            </a:extLst>
          </p:cNvPr>
          <p:cNvSpPr/>
          <p:nvPr/>
        </p:nvSpPr>
        <p:spPr>
          <a:xfrm>
            <a:off x="10198442" y="3213000"/>
            <a:ext cx="1878227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內容與紙本同</a:t>
            </a: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3E86E8C0-40AF-4F2B-B725-F15ECD78A933}"/>
              </a:ext>
            </a:extLst>
          </p:cNvPr>
          <p:cNvCxnSpPr>
            <a:cxnSpLocks/>
          </p:cNvCxnSpPr>
          <p:nvPr/>
        </p:nvCxnSpPr>
        <p:spPr>
          <a:xfrm>
            <a:off x="9284043" y="3804922"/>
            <a:ext cx="1120346" cy="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0E951274-11F6-449F-A95D-E68C44F98CF1}"/>
              </a:ext>
            </a:extLst>
          </p:cNvPr>
          <p:cNvCxnSpPr>
            <a:cxnSpLocks/>
          </p:cNvCxnSpPr>
          <p:nvPr/>
        </p:nvCxnSpPr>
        <p:spPr>
          <a:xfrm flipH="1" flipV="1">
            <a:off x="1993556" y="2810245"/>
            <a:ext cx="774358" cy="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BC2693F8-2139-4515-9C8F-8F9241906EF1}"/>
              </a:ext>
            </a:extLst>
          </p:cNvPr>
          <p:cNvSpPr/>
          <p:nvPr/>
        </p:nvSpPr>
        <p:spPr>
          <a:xfrm>
            <a:off x="635451" y="2296842"/>
            <a:ext cx="1440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借還便利</a:t>
            </a:r>
          </a:p>
        </p:txBody>
      </p:sp>
    </p:spTree>
    <p:extLst>
      <p:ext uri="{BB962C8B-B14F-4D97-AF65-F5344CB8AC3E}">
        <p14:creationId xmlns:p14="http://schemas.microsoft.com/office/powerpoint/2010/main" val="205655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76</Words>
  <Application>Microsoft Office PowerPoint</Application>
  <PresentationFormat>寬螢幕</PresentationFormat>
  <Paragraphs>35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徐詩姸Ula</dc:creator>
  <cp:lastModifiedBy>大鐸資訊-許肅女</cp:lastModifiedBy>
  <cp:revision>39</cp:revision>
  <dcterms:created xsi:type="dcterms:W3CDTF">2024-08-02T06:15:21Z</dcterms:created>
  <dcterms:modified xsi:type="dcterms:W3CDTF">2024-08-05T03:38:15Z</dcterms:modified>
</cp:coreProperties>
</file>